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urd@mvhealthsystem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1" y="91440"/>
            <a:ext cx="8915399" cy="3756763"/>
          </a:xfrm>
        </p:spPr>
        <p:txBody>
          <a:bodyPr>
            <a:normAutofit/>
          </a:bodyPr>
          <a:lstStyle/>
          <a:p>
            <a:r>
              <a:rPr lang="en-US" dirty="0" smtClean="0"/>
              <a:t>Save the Date!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Come join the MVHS Stroke Program </a:t>
            </a:r>
            <a:r>
              <a:rPr lang="en-US" sz="4000" dirty="0" smtClean="0"/>
              <a:t>for </a:t>
            </a:r>
            <a:r>
              <a:rPr lang="en-US" sz="4000" smtClean="0"/>
              <a:t>a discussion </a:t>
            </a:r>
            <a:r>
              <a:rPr lang="en-US" sz="4000" dirty="0" smtClean="0"/>
              <a:t>on LVO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2905" y="4480560"/>
            <a:ext cx="8915399" cy="201707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Thursday, Feb 27</a:t>
            </a:r>
            <a:r>
              <a:rPr lang="en-US" b="1" baseline="30000" dirty="0" smtClean="0"/>
              <a:t>th</a:t>
            </a:r>
            <a:r>
              <a:rPr lang="en-US" b="1" dirty="0" smtClean="0"/>
              <a:t> at 6 pm </a:t>
            </a:r>
            <a:r>
              <a:rPr lang="en-US" dirty="0" smtClean="0"/>
              <a:t>in the </a:t>
            </a:r>
            <a:r>
              <a:rPr lang="en-US" dirty="0" err="1" smtClean="0"/>
              <a:t>Soggs</a:t>
            </a:r>
            <a:r>
              <a:rPr lang="en-US" dirty="0" smtClean="0"/>
              <a:t> Room at CRCCS (St. Luke’s home building) </a:t>
            </a:r>
          </a:p>
          <a:p>
            <a:endParaRPr lang="en-US" dirty="0" smtClean="0"/>
          </a:p>
          <a:p>
            <a:r>
              <a:rPr lang="en-US" dirty="0" smtClean="0"/>
              <a:t>Dinner will be provided. Any EMS provider is welcome! Paramedics, EMT’s, Volunteer FD members, </a:t>
            </a:r>
            <a:r>
              <a:rPr lang="en-US" smtClean="0"/>
              <a:t>BLS responders </a:t>
            </a:r>
            <a:r>
              <a:rPr lang="en-US" dirty="0" smtClean="0"/>
              <a:t>etc.</a:t>
            </a:r>
          </a:p>
          <a:p>
            <a:endParaRPr lang="en-US" dirty="0" smtClean="0"/>
          </a:p>
          <a:p>
            <a:r>
              <a:rPr lang="en-US" dirty="0" smtClean="0"/>
              <a:t>Please </a:t>
            </a:r>
            <a:r>
              <a:rPr lang="en-US" b="1" dirty="0" smtClean="0"/>
              <a:t>RSVP</a:t>
            </a:r>
            <a:r>
              <a:rPr lang="en-US" dirty="0" smtClean="0"/>
              <a:t> (so we have enough dinner) </a:t>
            </a:r>
            <a:r>
              <a:rPr lang="en-US" b="1" dirty="0" smtClean="0"/>
              <a:t>by Feb 25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dirty="0" smtClean="0"/>
              <a:t>to Jennifer Hurd at 315-624-6859 or </a:t>
            </a:r>
            <a:r>
              <a:rPr lang="en-US" dirty="0" smtClean="0">
                <a:hlinkClick r:id="rId2"/>
              </a:rPr>
              <a:t>jhurd@mvhealthsystem.org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845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67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Wisp</vt:lpstr>
      <vt:lpstr>Save the Date!  Come join the MVHS Stroke Program for a discussion on LVO</vt:lpstr>
    </vt:vector>
  </TitlesOfParts>
  <Company>MVHS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 the Date!  Come join the MVHS Stroke Program for Stroke Updates</dc:title>
  <dc:creator>Jennifer Hurd</dc:creator>
  <cp:lastModifiedBy>Jennifer Hurd</cp:lastModifiedBy>
  <cp:revision>7</cp:revision>
  <dcterms:created xsi:type="dcterms:W3CDTF">2020-02-07T18:22:10Z</dcterms:created>
  <dcterms:modified xsi:type="dcterms:W3CDTF">2020-02-14T13:12:02Z</dcterms:modified>
</cp:coreProperties>
</file>